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7D134-65D9-1116-2ABA-749194E4F7F8}" v="18" dt="2022-06-05T18:35:46.441"/>
    <p1510:client id="{7402D75A-30DF-76F9-1786-AD0FCB194504}" v="94" dt="2022-06-05T15:45:51.301"/>
    <p1510:client id="{B95E9FEE-3FDC-7105-FCCF-DDAB603783E5}" v="295" dt="2022-06-05T18:22:57.654"/>
    <p1510:client id="{E940A81C-1C84-4662-94F7-B490133DBC28}" v="56" dt="2022-06-06T13:24:24.783"/>
    <p1510:client id="{F9007174-E67C-FC5F-3B45-F9A8C5D6FB62}" v="68" dt="2022-06-05T17:15:04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8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2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5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3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04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9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9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4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9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golden-state-warriors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itusa.com/nba/2017/01/80185/western-all-stars-steph-curry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57F760F8-F5ED-7DF3-F06F-59EE8DBF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377" r="-1" b="223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rgbClr val="FFFFFF"/>
                </a:solidFill>
                <a:ea typeface="Calibri Light"/>
                <a:cs typeface="Calibri Light"/>
              </a:rPr>
              <a:t>GoldenHeart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Matheus Gomes Da Silva </a:t>
            </a:r>
          </a:p>
          <a:p>
            <a:r>
              <a:rPr lang="en-US">
                <a:solidFill>
                  <a:srgbClr val="FFFFFF"/>
                </a:solidFill>
              </a:rPr>
              <a:t>RA:02221043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960E60CA-AF2E-8125-4DA4-2CE261E2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16" r="27755" b="-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90DC8-EA14-6AAC-F787-09BE26E6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153" y="2345194"/>
            <a:ext cx="4819952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Verdana Pro"/>
                <a:ea typeface="+mj-lt"/>
                <a:cs typeface="+mj-lt"/>
              </a:rPr>
              <a:t>Por que?</a:t>
            </a:r>
            <a:endParaRPr lang="en-US" b="1" dirty="0">
              <a:latin typeface="Verdana Pro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1686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A2854-B2F2-0F23-8A12-3D57ADA9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latin typeface="Verdana Pro"/>
                <a:cs typeface="Calibri Light"/>
              </a:rPr>
              <a:t>Valores</a:t>
            </a:r>
            <a:endParaRPr lang="en-US" sz="6000">
              <a:solidFill>
                <a:srgbClr val="FFFFFF"/>
              </a:solidFill>
              <a:latin typeface="Verdana Pr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671F98-2BE1-F7D1-F422-5EDC42892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8FF5DB-5DA7-0262-DF22-432EACF2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616" y="2611045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Arial"/>
                <a:cs typeface="Calibri"/>
              </a:rPr>
              <a:t>Dedicação</a:t>
            </a:r>
          </a:p>
          <a:p>
            <a:r>
              <a:rPr lang="en-US" sz="3200">
                <a:solidFill>
                  <a:srgbClr val="FFFFFF"/>
                </a:solidFill>
                <a:latin typeface="Arial"/>
                <a:cs typeface="Calibri"/>
              </a:rPr>
              <a:t>Comunicação</a:t>
            </a:r>
          </a:p>
          <a:p>
            <a:r>
              <a:rPr lang="en-US" sz="3200">
                <a:solidFill>
                  <a:srgbClr val="FFFFFF"/>
                </a:solidFill>
                <a:latin typeface="Arial"/>
                <a:cs typeface="Calibri"/>
              </a:rPr>
              <a:t>organização</a:t>
            </a:r>
          </a:p>
          <a:p>
            <a:endParaRPr lang="en-US" sz="3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92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A0C07B9E-D8B2-A362-57F3-778996C79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6A93C-E11C-7C5C-B9AD-0CF88DD5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Maior Dificuldade</a:t>
            </a:r>
          </a:p>
        </p:txBody>
      </p:sp>
    </p:spTree>
    <p:extLst>
      <p:ext uri="{BB962C8B-B14F-4D97-AF65-F5344CB8AC3E}">
        <p14:creationId xmlns:p14="http://schemas.microsoft.com/office/powerpoint/2010/main" val="654442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20EB5E-59FD-2952-6554-B86072038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24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3667B-F167-FDC1-3E02-E735A467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14" y="1391182"/>
            <a:ext cx="9875520" cy="259541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700" b="1" dirty="0"/>
            </a:br>
            <a:r>
              <a:rPr lang="en-US" sz="5700" b="1" dirty="0">
                <a:solidFill>
                  <a:srgbClr val="FFFFFF"/>
                </a:solidFill>
              </a:rPr>
              <a:t>Maior </a:t>
            </a:r>
            <a:r>
              <a:rPr lang="en-US" sz="5700" b="1" dirty="0" err="1">
                <a:solidFill>
                  <a:srgbClr val="FFFFFF"/>
                </a:solidFill>
              </a:rPr>
              <a:t>superação</a:t>
            </a:r>
            <a:r>
              <a:rPr lang="en-US" sz="5700" dirty="0">
                <a:solidFill>
                  <a:srgbClr val="FFFFFF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99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041C4-0883-AC9A-3557-D5C89C16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26" y="379562"/>
            <a:ext cx="5666017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 err="1">
                <a:solidFill>
                  <a:schemeClr val="bg1"/>
                </a:solidFill>
                <a:latin typeface="Verdana Pro"/>
              </a:rPr>
              <a:t>Agradecimentos</a:t>
            </a:r>
            <a:endParaRPr lang="en-US" sz="4100" b="1" kern="1200" dirty="0" err="1">
              <a:solidFill>
                <a:schemeClr val="bg1"/>
              </a:solidFill>
              <a:latin typeface="Verdana Pro"/>
              <a:cs typeface="Calibri Light"/>
            </a:endParaRPr>
          </a:p>
        </p:txBody>
      </p:sp>
      <p:sp>
        <p:nvSpPr>
          <p:cNvPr id="47" name="Content Placeholder 25">
            <a:extLst>
              <a:ext uri="{FF2B5EF4-FFF2-40B4-BE49-F238E27FC236}">
                <a16:creationId xmlns:a16="http://schemas.microsoft.com/office/drawing/2014/main" id="{6AC91D27-6332-53FD-14A9-B530614B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242" y="2222857"/>
            <a:ext cx="3604439" cy="255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Minha </a:t>
            </a:r>
            <a:r>
              <a:rPr lang="en-US" sz="2500" dirty="0" err="1">
                <a:solidFill>
                  <a:srgbClr val="FFFFFF"/>
                </a:solidFill>
                <a:latin typeface="Arial"/>
                <a:ea typeface="+mn-lt"/>
                <a:cs typeface="+mn-lt"/>
              </a:rPr>
              <a:t>familia</a:t>
            </a:r>
          </a:p>
          <a:p>
            <a:r>
              <a:rPr lang="en-US" sz="2500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Rafael Alves Raposo </a:t>
            </a:r>
            <a:endParaRPr lang="en-US" dirty="0"/>
          </a:p>
          <a:p>
            <a:r>
              <a:rPr lang="en-US" sz="2500" dirty="0">
                <a:solidFill>
                  <a:srgbClr val="FFFFFF"/>
                </a:solidFill>
                <a:latin typeface="Arial"/>
                <a:ea typeface="+mn-lt"/>
                <a:cs typeface="+mn-lt"/>
              </a:rPr>
              <a:t>Ryan Yuji Miyazato </a:t>
            </a:r>
          </a:p>
          <a:p>
            <a:endParaRPr lang="en-US" sz="2500" dirty="0">
              <a:solidFill>
                <a:srgbClr val="FFFFFF"/>
              </a:solidFill>
              <a:latin typeface="Arial"/>
              <a:cs typeface="Calibri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4ACE8348-43F3-0709-0A94-2A40AAFB2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7" r="2367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49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4E30-3ED5-825B-2ED4-8DA4D2F6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520" y="763167"/>
            <a:ext cx="4317343" cy="372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>
                <a:latin typeface="Verdana Pro"/>
              </a:rPr>
              <a:t>Obrigado</a:t>
            </a:r>
            <a:r>
              <a:rPr lang="en-US" sz="5400" b="1" dirty="0">
                <a:latin typeface="Verdana Pro"/>
              </a:rPr>
              <a:t> pela </a:t>
            </a:r>
            <a:r>
              <a:rPr lang="en-US" sz="5400" b="1" dirty="0" err="1">
                <a:latin typeface="Verdana Pro"/>
              </a:rPr>
              <a:t>atenção</a:t>
            </a:r>
            <a:endParaRPr lang="en-US" sz="5400" dirty="0" err="1">
              <a:latin typeface="Verdana Pro"/>
              <a:cs typeface="Calibri Light"/>
            </a:endParaRPr>
          </a:p>
        </p:txBody>
      </p:sp>
      <p:sp>
        <p:nvSpPr>
          <p:cNvPr id="33" name="Freeform: Shape 2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8C9E8CE3-887F-BD9F-8C8F-BA0053DE3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857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GoldenHeart</vt:lpstr>
      <vt:lpstr>Por que?</vt:lpstr>
      <vt:lpstr>Valores</vt:lpstr>
      <vt:lpstr>Maior Dificuldade</vt:lpstr>
      <vt:lpstr> Maior superação </vt:lpstr>
      <vt:lpstr>Agradecimentos</vt:lpstr>
      <vt:lpstr>Obrigado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283</cp:revision>
  <dcterms:created xsi:type="dcterms:W3CDTF">2022-06-05T14:23:45Z</dcterms:created>
  <dcterms:modified xsi:type="dcterms:W3CDTF">2022-06-06T13:29:27Z</dcterms:modified>
</cp:coreProperties>
</file>